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4"/>
    <p:sldMasterId id="214748367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Proxima Nova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font" Target="fonts/ProximaNova-bold.fntdata"/><Relationship Id="rId10" Type="http://schemas.openxmlformats.org/officeDocument/2006/relationships/slide" Target="slides/slide4.xml"/><Relationship Id="rId21" Type="http://schemas.openxmlformats.org/officeDocument/2006/relationships/font" Target="fonts/ProximaNova-regular.fntdata"/><Relationship Id="rId13" Type="http://schemas.openxmlformats.org/officeDocument/2006/relationships/slide" Target="slides/slide7.xml"/><Relationship Id="rId24" Type="http://schemas.openxmlformats.org/officeDocument/2006/relationships/font" Target="fonts/ProximaNova-boldItalic.fntdata"/><Relationship Id="rId12" Type="http://schemas.openxmlformats.org/officeDocument/2006/relationships/slide" Target="slides/slide6.xml"/><Relationship Id="rId23" Type="http://schemas.openxmlformats.org/officeDocument/2006/relationships/font" Target="fonts/ProximaNova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b9a3abeb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b9a3abe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9f3a0ea100_0_19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9f3a0ea100_0_19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9f3a0ea100_0_20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9f3a0ea100_0_20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9f3a0ea100_0_20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9f3a0ea100_0_20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742e3e7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742e3e7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cbab3a369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cbab3a369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742e3e7c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742e3e7c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d4400e73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d4400e73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5f4b554c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d5f4b554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f3a0ea100_0_8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9f3a0ea100_0_8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f3a0ea100_0_9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9f3a0ea100_0_9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9f3a0ea100_0_1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9f3a0ea100_0_1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cb9a3abeb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cb9a3abe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AUTOLAYOU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5"/>
          <p:cNvSpPr/>
          <p:nvPr/>
        </p:nvSpPr>
        <p:spPr>
          <a:xfrm>
            <a:off x="552075" y="619500"/>
            <a:ext cx="2910900" cy="3904500"/>
          </a:xfrm>
          <a:prstGeom prst="rect">
            <a:avLst/>
          </a:prstGeom>
          <a:noFill/>
          <a:ln cap="flat" cmpd="sng" w="152400">
            <a:solidFill>
              <a:srgbClr val="37474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5"/>
          <p:cNvSpPr txBox="1"/>
          <p:nvPr>
            <p:ph type="title"/>
          </p:nvPr>
        </p:nvSpPr>
        <p:spPr>
          <a:xfrm>
            <a:off x="896275" y="988800"/>
            <a:ext cx="6367800" cy="316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4" name="Google Shape;10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AUTOLAYOUT_2">
    <p:bg>
      <p:bgPr>
        <a:solidFill>
          <a:srgbClr val="FFFFFF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26"/>
          <p:cNvGrpSpPr/>
          <p:nvPr/>
        </p:nvGrpSpPr>
        <p:grpSpPr>
          <a:xfrm>
            <a:off x="2" y="4713898"/>
            <a:ext cx="3047923" cy="429600"/>
            <a:chOff x="-73" y="4713898"/>
            <a:chExt cx="3047923" cy="429600"/>
          </a:xfrm>
        </p:grpSpPr>
        <p:sp>
          <p:nvSpPr>
            <p:cNvPr id="108" name="Google Shape;108;p26"/>
            <p:cNvSpPr/>
            <p:nvPr/>
          </p:nvSpPr>
          <p:spPr>
            <a:xfrm rot="-5400000">
              <a:off x="2452050" y="4547698"/>
              <a:ext cx="429600" cy="762000"/>
            </a:xfrm>
            <a:prstGeom prst="rtTriangl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6"/>
            <p:cNvSpPr/>
            <p:nvPr/>
          </p:nvSpPr>
          <p:spPr>
            <a:xfrm rot="-5400000">
              <a:off x="928119" y="4547698"/>
              <a:ext cx="429600" cy="762000"/>
            </a:xfrm>
            <a:prstGeom prst="rtTriangle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6"/>
            <p:cNvSpPr/>
            <p:nvPr/>
          </p:nvSpPr>
          <p:spPr>
            <a:xfrm flipH="1" rot="5400000">
              <a:off x="1689952" y="4547698"/>
              <a:ext cx="429600" cy="762000"/>
            </a:xfrm>
            <a:prstGeom prst="rtTriangle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6"/>
            <p:cNvSpPr/>
            <p:nvPr/>
          </p:nvSpPr>
          <p:spPr>
            <a:xfrm flipH="1" rot="5400000">
              <a:off x="166127" y="4547698"/>
              <a:ext cx="429600" cy="762000"/>
            </a:xfrm>
            <a:prstGeom prst="rtTriangle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26"/>
          <p:cNvSpPr/>
          <p:nvPr/>
        </p:nvSpPr>
        <p:spPr>
          <a:xfrm>
            <a:off x="3047650" y="0"/>
            <a:ext cx="6096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6"/>
          <p:cNvSpPr txBox="1"/>
          <p:nvPr>
            <p:ph type="title"/>
          </p:nvPr>
        </p:nvSpPr>
        <p:spPr>
          <a:xfrm>
            <a:off x="185350" y="352000"/>
            <a:ext cx="2683200" cy="4078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114" name="Google Shape;11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3">
    <p:bg>
      <p:bgPr>
        <a:solidFill>
          <a:srgbClr val="FFFFFF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7"/>
          <p:cNvSpPr/>
          <p:nvPr/>
        </p:nvSpPr>
        <p:spPr>
          <a:xfrm>
            <a:off x="2355525" y="312600"/>
            <a:ext cx="4518300" cy="4518300"/>
          </a:xfrm>
          <a:prstGeom prst="ellipse">
            <a:avLst/>
          </a:prstGeom>
          <a:noFill/>
          <a:ln cap="flat" cmpd="sng" w="7620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7"/>
          <p:cNvSpPr/>
          <p:nvPr/>
        </p:nvSpPr>
        <p:spPr>
          <a:xfrm>
            <a:off x="2581178" y="538253"/>
            <a:ext cx="4066800" cy="4066800"/>
          </a:xfrm>
          <a:prstGeom prst="ellipse">
            <a:avLst/>
          </a:prstGeom>
          <a:noFill/>
          <a:ln cap="flat" cmpd="sng" w="28575">
            <a:solidFill>
              <a:srgbClr val="EE221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7"/>
          <p:cNvSpPr txBox="1"/>
          <p:nvPr>
            <p:ph type="ctrTitle"/>
          </p:nvPr>
        </p:nvSpPr>
        <p:spPr>
          <a:xfrm>
            <a:off x="2857500" y="1679600"/>
            <a:ext cx="3505200" cy="1784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0" name="Google Shape;12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ite cloud in front of dark blue star-filled sky" id="125" name="Google Shape;125;p28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8"/>
          <p:cNvSpPr txBox="1"/>
          <p:nvPr>
            <p:ph type="ctrTitle"/>
          </p:nvPr>
        </p:nvSpPr>
        <p:spPr>
          <a:xfrm>
            <a:off x="510450" y="610425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2020: Survival</a:t>
            </a:r>
            <a:endParaRPr sz="6000"/>
          </a:p>
        </p:txBody>
      </p:sp>
      <p:sp>
        <p:nvSpPr>
          <p:cNvPr id="127" name="Google Shape;127;p28"/>
          <p:cNvSpPr txBox="1"/>
          <p:nvPr>
            <p:ph idx="1" type="subTitle"/>
          </p:nvPr>
        </p:nvSpPr>
        <p:spPr>
          <a:xfrm>
            <a:off x="510450" y="2571738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Karishma Garikapalli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Vamsidhar Reddy Poothi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Nikhila Ratakonda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Rohith Reddy Anugu</a:t>
            </a:r>
            <a:endParaRPr/>
          </a:p>
        </p:txBody>
      </p:sp>
      <p:cxnSp>
        <p:nvCxnSpPr>
          <p:cNvPr id="128" name="Google Shape;128;p28"/>
          <p:cNvCxnSpPr/>
          <p:nvPr/>
        </p:nvCxnSpPr>
        <p:spPr>
          <a:xfrm>
            <a:off x="615150" y="2272250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7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Karishma Garikapalli</a:t>
            </a:r>
            <a:endParaRPr/>
          </a:p>
        </p:txBody>
      </p:sp>
      <p:sp>
        <p:nvSpPr>
          <p:cNvPr id="181" name="Google Shape;181;p37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Abstract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Game Rules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 and Sketch of Demo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Implementation of Expert Level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8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Vamsidhar Reddy Poothi</a:t>
            </a:r>
            <a:endParaRPr/>
          </a:p>
        </p:txBody>
      </p:sp>
      <p:sp>
        <p:nvSpPr>
          <p:cNvPr id="188" name="Google Shape;188;p38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Game Rules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 and Sketch of Beginner Level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Implementation of Demo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User Interface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Nikhila Ratakonda</a:t>
            </a:r>
            <a:endParaRPr/>
          </a:p>
        </p:txBody>
      </p:sp>
      <p:sp>
        <p:nvSpPr>
          <p:cNvPr id="195" name="Google Shape;195;p3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Game Rules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 and Sketch of Expert Level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Implementation of Beginner Level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0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Rohith Reddy Anugu</a:t>
            </a:r>
            <a:endParaRPr/>
          </a:p>
        </p:txBody>
      </p:sp>
      <p:sp>
        <p:nvSpPr>
          <p:cNvPr id="202" name="Google Shape;202;p40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4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Game Rules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 and Sketch of Intermediate Level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Implementation of Intermediate Level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1"/>
          <p:cNvSpPr txBox="1"/>
          <p:nvPr>
            <p:ph type="ctrTitle"/>
          </p:nvPr>
        </p:nvSpPr>
        <p:spPr>
          <a:xfrm>
            <a:off x="2857500" y="1679600"/>
            <a:ext cx="3505200" cy="17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Question?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Abstract</a:t>
            </a:r>
            <a:endParaRPr sz="3600"/>
          </a:p>
        </p:txBody>
      </p:sp>
      <p:sp>
        <p:nvSpPr>
          <p:cNvPr id="134" name="Google Shape;134;p29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main idea of the game is to navigate through multiple levels of this game without catching COVID virus. A player enters each level outside of a building, with a mask on and fully sanitized. Once the game starts, the player has to navigate through a map to reach entrance of another </a:t>
            </a:r>
            <a:r>
              <a:rPr lang="en" sz="16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building</a:t>
            </a:r>
            <a:r>
              <a:rPr lang="en" sz="16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As the player progresses through the level, they have to dodge various particles of viruses in the air (whose occurrence depends on how </a:t>
            </a:r>
            <a:r>
              <a:rPr lang="en" sz="16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populous</a:t>
            </a:r>
            <a:r>
              <a:rPr lang="en" sz="16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the environment is). In case they encounter a virus once, they </a:t>
            </a:r>
            <a:r>
              <a:rPr lang="en" sz="16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lose</a:t>
            </a:r>
            <a:r>
              <a:rPr lang="en" sz="16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their mask. When they encounter the virus again, they </a:t>
            </a:r>
            <a:r>
              <a:rPr lang="en" sz="16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lose</a:t>
            </a:r>
            <a:r>
              <a:rPr lang="en" sz="16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health points and eventually get infected (loose the game). The player can find sanitizer stations and masks along the way at a few places to restock and replenish their health. The end goal is for the player to reach the finish point with a mask on and with a </a:t>
            </a:r>
            <a:r>
              <a:rPr lang="en" sz="16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threshold</a:t>
            </a:r>
            <a:r>
              <a:rPr lang="en" sz="16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health level.</a:t>
            </a:r>
            <a:endParaRPr sz="2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0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Rules</a:t>
            </a:r>
            <a:endParaRPr/>
          </a:p>
        </p:txBody>
      </p:sp>
      <p:sp>
        <p:nvSpPr>
          <p:cNvPr id="140" name="Google Shape;140;p30"/>
          <p:cNvSpPr txBox="1"/>
          <p:nvPr>
            <p:ph idx="2" type="body"/>
          </p:nvPr>
        </p:nvSpPr>
        <p:spPr>
          <a:xfrm>
            <a:off x="4731300" y="142000"/>
            <a:ext cx="4261800" cy="468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Objective</a:t>
            </a:r>
            <a:r>
              <a:rPr lang="en" sz="1200"/>
              <a:t> of the player is to reach FINISH, from START, of the level with a mask on and threshold health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If the player loses health completely, game is lost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Player is presented with a map in very level and has to </a:t>
            </a:r>
            <a:r>
              <a:rPr lang="en" sz="1200"/>
              <a:t>choose</a:t>
            </a:r>
            <a:r>
              <a:rPr lang="en" sz="1200"/>
              <a:t> a path to navigate through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Every path has direction arrows to </a:t>
            </a:r>
            <a:r>
              <a:rPr lang="en" sz="1200"/>
              <a:t>point</a:t>
            </a:r>
            <a:r>
              <a:rPr lang="en" sz="1200"/>
              <a:t> the way for the player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Sanitizer restores some health for the player by killing virus they come in contact with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Masks help players not get infected, they disappear when in contact with virus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Players can find Mask stands and Sanitizer stations along their path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Players may encounter other people along the way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They </a:t>
            </a:r>
            <a:r>
              <a:rPr lang="en" sz="1200"/>
              <a:t>occurrence</a:t>
            </a:r>
            <a:r>
              <a:rPr lang="en" sz="1200"/>
              <a:t> of other people will cause more virus particles to appear in the vicinity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Other people may be masked or unmasked, the appearance of the virus particles around them increases when they are unmasked</a:t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 txBox="1"/>
          <p:nvPr>
            <p:ph type="title"/>
          </p:nvPr>
        </p:nvSpPr>
        <p:spPr>
          <a:xfrm>
            <a:off x="741550" y="836225"/>
            <a:ext cx="8157000" cy="3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Start Screen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</a:rPr>
              <a:t>This screen has options the players can select to do the following: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</a:rPr>
              <a:t>Start the Game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</a:rPr>
              <a:t>Resume the Game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</a:rPr>
              <a:t>Exit/Quit the Game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</a:rPr>
              <a:t>View Score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</a:rPr>
              <a:t>View Rules/Instructions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 sz="2200">
                <a:solidFill>
                  <a:schemeClr val="dk1"/>
                </a:solidFill>
              </a:rPr>
              <a:t>Sound Settings</a:t>
            </a:r>
            <a:endParaRPr sz="2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32"/>
          <p:cNvPicPr preferRelativeResize="0"/>
          <p:nvPr/>
        </p:nvPicPr>
        <p:blipFill rotWithShape="1">
          <a:blip r:embed="rId3">
            <a:alphaModFix/>
          </a:blip>
          <a:srcRect b="0" l="0" r="0" t="1719"/>
          <a:stretch/>
        </p:blipFill>
        <p:spPr>
          <a:xfrm>
            <a:off x="3155525" y="0"/>
            <a:ext cx="598847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32"/>
          <p:cNvSpPr txBox="1"/>
          <p:nvPr>
            <p:ph type="title"/>
          </p:nvPr>
        </p:nvSpPr>
        <p:spPr>
          <a:xfrm>
            <a:off x="185350" y="352000"/>
            <a:ext cx="2683200" cy="40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/>
          <p:nvPr>
            <p:ph type="title"/>
          </p:nvPr>
        </p:nvSpPr>
        <p:spPr>
          <a:xfrm>
            <a:off x="185350" y="352000"/>
            <a:ext cx="2683200" cy="40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Beginner Level</a:t>
            </a:r>
            <a:endParaRPr/>
          </a:p>
        </p:txBody>
      </p:sp>
      <p:pic>
        <p:nvPicPr>
          <p:cNvPr id="157" name="Google Shape;15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8650" y="0"/>
            <a:ext cx="66353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4"/>
          <p:cNvSpPr txBox="1"/>
          <p:nvPr>
            <p:ph type="title"/>
          </p:nvPr>
        </p:nvSpPr>
        <p:spPr>
          <a:xfrm>
            <a:off x="185350" y="352000"/>
            <a:ext cx="2683200" cy="40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Intermediate Level</a:t>
            </a:r>
            <a:endParaRPr/>
          </a:p>
        </p:txBody>
      </p:sp>
      <p:pic>
        <p:nvPicPr>
          <p:cNvPr id="163" name="Google Shape;16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5300" y="0"/>
            <a:ext cx="639869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5"/>
          <p:cNvSpPr txBox="1"/>
          <p:nvPr>
            <p:ph type="title"/>
          </p:nvPr>
        </p:nvSpPr>
        <p:spPr>
          <a:xfrm>
            <a:off x="185350" y="352000"/>
            <a:ext cx="2683200" cy="40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Expert Level</a:t>
            </a:r>
            <a:endParaRPr/>
          </a:p>
        </p:txBody>
      </p:sp>
      <p:pic>
        <p:nvPicPr>
          <p:cNvPr id="169" name="Google Shape;16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4850" y="0"/>
            <a:ext cx="650915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6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Roles of Team Members</a:t>
            </a:r>
            <a:endParaRPr sz="4800"/>
          </a:p>
        </p:txBody>
      </p:sp>
      <p:sp>
        <p:nvSpPr>
          <p:cNvPr id="175" name="Google Shape;175;p36"/>
          <p:cNvSpPr txBox="1"/>
          <p:nvPr/>
        </p:nvSpPr>
        <p:spPr>
          <a:xfrm>
            <a:off x="662650" y="4102175"/>
            <a:ext cx="61218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These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are 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temporary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assignments, that could change as we progress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